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1" r:id="rId3"/>
    <p:sldId id="283" r:id="rId4"/>
    <p:sldId id="278" r:id="rId5"/>
    <p:sldId id="258" r:id="rId6"/>
    <p:sldId id="259" r:id="rId7"/>
    <p:sldId id="261" r:id="rId8"/>
    <p:sldId id="262" r:id="rId9"/>
    <p:sldId id="263" r:id="rId10"/>
    <p:sldId id="267" r:id="rId11"/>
    <p:sldId id="268" r:id="rId12"/>
    <p:sldId id="269" r:id="rId13"/>
    <p:sldId id="279" r:id="rId14"/>
    <p:sldId id="294" r:id="rId15"/>
    <p:sldId id="287" r:id="rId16"/>
    <p:sldId id="271" r:id="rId17"/>
    <p:sldId id="273" r:id="rId18"/>
    <p:sldId id="291" r:id="rId19"/>
    <p:sldId id="288" r:id="rId20"/>
    <p:sldId id="272" r:id="rId21"/>
    <p:sldId id="295" r:id="rId22"/>
    <p:sldId id="292" r:id="rId23"/>
    <p:sldId id="274" r:id="rId24"/>
    <p:sldId id="275" r:id="rId25"/>
    <p:sldId id="276" r:id="rId26"/>
    <p:sldId id="277" r:id="rId27"/>
    <p:sldId id="284" r:id="rId28"/>
    <p:sldId id="282" r:id="rId29"/>
    <p:sldId id="293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367" autoAdjust="0"/>
    <p:restoredTop sz="94638" autoAdjust="0"/>
  </p:normalViewPr>
  <p:slideViewPr>
    <p:cSldViewPr>
      <p:cViewPr>
        <p:scale>
          <a:sx n="70" d="100"/>
          <a:sy n="70" d="100"/>
        </p:scale>
        <p:origin x="-978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1962-B848-4F75-95E9-419FB917E14E}" type="datetimeFigureOut">
              <a:rPr lang="ru-RU"/>
              <a:pPr>
                <a:defRPr/>
              </a:pPr>
              <a:t>25.01.2021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1AF00-C6C5-405E-94CE-93DD4F0312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7E015-B3DE-4DA6-B3A8-98558128614F}" type="datetimeFigureOut">
              <a:rPr lang="ru-RU"/>
              <a:pPr>
                <a:defRPr/>
              </a:pPr>
              <a:t>25.01.2021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923E0-2548-4FF9-B3D6-7FA5BF55F1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688A5-A49E-4026-A238-E0A8B05329CE}" type="datetimeFigureOut">
              <a:rPr lang="ru-RU"/>
              <a:pPr>
                <a:defRPr/>
              </a:pPr>
              <a:t>25.01.2021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E7559-9193-4500-9200-3B336B0476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4FD7D-EEFA-4753-A865-4D370D609D74}" type="datetimeFigureOut">
              <a:rPr lang="ru-RU"/>
              <a:pPr>
                <a:defRPr/>
              </a:pPr>
              <a:t>25.01.2021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4E418-79ED-4BDD-92BF-1FCEAD7D3E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52ECD-09EC-43D7-8536-91FE54A8B85D}" type="datetimeFigureOut">
              <a:rPr lang="ru-RU"/>
              <a:pPr>
                <a:defRPr/>
              </a:pPr>
              <a:t>25.01.2021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CFE74-59F0-4705-AC3D-EBB703E4FB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32276-7A67-47A4-B3D5-E80E03F9B7B9}" type="datetimeFigureOut">
              <a:rPr lang="ru-RU"/>
              <a:pPr>
                <a:defRPr/>
              </a:pPr>
              <a:t>25.01.2021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C1346-3098-4C17-A564-F49142875E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13FC5-95EF-4BF1-A2BC-027EF1455D13}" type="datetimeFigureOut">
              <a:rPr lang="ru-RU"/>
              <a:pPr>
                <a:defRPr/>
              </a:pPr>
              <a:t>25.01.2021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C5CC0-E114-4486-80DB-C278009270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4935A-9AA2-4C06-97A4-6974CA161298}" type="datetimeFigureOut">
              <a:rPr lang="ru-RU"/>
              <a:pPr>
                <a:defRPr/>
              </a:pPr>
              <a:t>25.01.2021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3847D-3874-432E-9D25-281687B0B3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D7433-A026-4CAF-AD42-1926AE42A6B6}" type="datetimeFigureOut">
              <a:rPr lang="ru-RU"/>
              <a:pPr>
                <a:defRPr/>
              </a:pPr>
              <a:t>25.01.2021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29642-4398-41D9-93D9-D60AEEDD1C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9D539-3D5E-402C-A737-B432930D4CB7}" type="datetimeFigureOut">
              <a:rPr lang="ru-RU"/>
              <a:pPr>
                <a:defRPr/>
              </a:pPr>
              <a:t>25.01.2021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647AF-05CC-4F81-9747-1C6D7674C3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C7A27-B298-4B80-9916-EE0C1019B166}" type="datetimeFigureOut">
              <a:rPr lang="ru-RU"/>
              <a:pPr>
                <a:defRPr/>
              </a:pPr>
              <a:t>25.01.2021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45D25-3B15-4625-8E02-A6697F22F4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532A2B-80F2-4BE1-AE9F-8B4B5F0A6437}" type="datetimeFigureOut">
              <a:rPr lang="ru-RU"/>
              <a:pPr>
                <a:defRPr/>
              </a:pPr>
              <a:t>25.01.2021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6BCB45-362A-468A-A4F5-CF8910C971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00026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3"/>
            <a:ext cx="8229600" cy="3143272"/>
          </a:xfrm>
        </p:spPr>
        <p:txBody>
          <a:bodyPr/>
          <a:lstStyle/>
          <a:p>
            <a:pPr algn="ctr">
              <a:buNone/>
            </a:pP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 развития </a:t>
            </a:r>
          </a:p>
          <a:p>
            <a:pPr algn="ctr">
              <a:buNone/>
            </a:pP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Учебного пункта ФПС ГПС Главного управления</a:t>
            </a:r>
          </a:p>
          <a:p>
            <a:pPr algn="ctr">
              <a:buNone/>
            </a:pP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МЧС России</a:t>
            </a:r>
          </a:p>
          <a:p>
            <a:pPr algn="ctr">
              <a:buNone/>
            </a:pP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 Республике Карелия" 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32" y="368808"/>
            <a:ext cx="1332000" cy="1332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1333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96" y="214290"/>
            <a:ext cx="1443000" cy="1332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1520" y="179832"/>
            <a:ext cx="8784976" cy="6561535"/>
          </a:xfrm>
          <a:prstGeom prst="roundRect">
            <a:avLst/>
          </a:prstGeom>
          <a:solidFill>
            <a:schemeClr val="bg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Огневая полоса ППП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Y:\Обмен\УП\ФОТО Учебный пункт\Изображение 6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3965977" cy="2643985"/>
          </a:xfrm>
          <a:prstGeom prst="rect">
            <a:avLst/>
          </a:prstGeom>
          <a:noFill/>
        </p:spPr>
      </p:pic>
      <p:pic>
        <p:nvPicPr>
          <p:cNvPr id="4" name="Picture 2" descr="C:\Documents and Settings\nachuchpunkt\Рабочий стол\Учебный пункт\Учебный пункт\ФОТО Учебный пункт\Фотоальбом Учебный пункт Карелия\Изображение 6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143380"/>
            <a:ext cx="392909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179832"/>
            <a:ext cx="8784976" cy="6561535"/>
          </a:xfrm>
          <a:prstGeom prst="roundRect">
            <a:avLst/>
          </a:prstGeom>
          <a:solidFill>
            <a:schemeClr val="bg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Учебная башня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Y:\Обмен\УП\ФОТО Учебный пункт\башня\IMG_33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57200" y="1600201"/>
            <a:ext cx="8229600" cy="1972816"/>
          </a:xfrm>
          <a:prstGeom prst="roundRect">
            <a:avLst/>
          </a:prstGeom>
          <a:solidFill>
            <a:schemeClr val="bg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 развития Учебного пункта 2020-2025 года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План-схема Учебного пункта на 2020-2025 года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9" y="1556792"/>
            <a:ext cx="8897101" cy="5141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187624" y="3933056"/>
            <a:ext cx="19442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пункт ФПС ГПС </a:t>
            </a:r>
          </a:p>
          <a:p>
            <a:pPr algn="ctr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ПСО ФПС ГПС </a:t>
            </a:r>
          </a:p>
          <a:p>
            <a:pPr algn="ctr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Главного управления МЧС России </a:t>
            </a:r>
          </a:p>
          <a:p>
            <a:pPr algn="ctr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Республики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Карелия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57200" y="1600200"/>
            <a:ext cx="8229600" cy="3328998"/>
          </a:xfrm>
          <a:prstGeom prst="roundRect">
            <a:avLst/>
          </a:prstGeom>
          <a:solidFill>
            <a:schemeClr val="bg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00024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Выполненные мероприятия по состоянию на 01.01.2021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179832"/>
            <a:ext cx="8784976" cy="6561535"/>
          </a:xfrm>
          <a:prstGeom prst="roundRect">
            <a:avLst/>
          </a:prstGeom>
          <a:solidFill>
            <a:schemeClr val="bg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Реконструкция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центрального входа</a:t>
            </a:r>
            <a:endParaRPr lang="ru-RU" dirty="0"/>
          </a:p>
        </p:txBody>
      </p:sp>
      <p:pic>
        <p:nvPicPr>
          <p:cNvPr id="3078" name="Picture 6" descr="C:\Documents and Settings\nachuchpunkt\Рабочий стол\Учебный пункт\фотографии УП\23.06.2020\IMG-b578fea00861ef57aa9c614fd9ba3da2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00200"/>
            <a:ext cx="771530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48883"/>
            <a:ext cx="8784976" cy="6620478"/>
          </a:xfrm>
          <a:prstGeom prst="roundRect">
            <a:avLst/>
          </a:prstGeom>
          <a:solidFill>
            <a:schemeClr val="bg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22566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Оборудование волейбольной площадки на территории учебного пункта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 descr="C:\Documents and Settings\nachuchpunkt\Рабочий стол\Учебный пункт\фотографии УП\23.06.2020\IMG-86816d213ba1ece8e25d58e5b4e86f1c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000240"/>
            <a:ext cx="680352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07504" y="179832"/>
            <a:ext cx="8928992" cy="6561535"/>
          </a:xfrm>
          <a:prstGeom prst="roundRect">
            <a:avLst/>
          </a:prstGeom>
          <a:solidFill>
            <a:schemeClr val="bg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Полоса препятствий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C:\Documents and Settings\nachuchpunkt\Рабочий стол\Учебный пункт\фотографии УП\ФОТО 100 и ВБ\Тренировка 100\IMG_20200903_1139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350046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Documents and Settings\nachuchpunkt\Рабочий стол\Учебный пункт\фотографии УП\ФОТО 100 и ВБ\Тренировка 100\IMG_20200903_1145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4000504"/>
            <a:ext cx="4500594" cy="223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Documents and Settings\nachuchpunkt\Рабочий стол\Учебный пункт\фотографии УП\ФОТО 100 и ВБ\Тренировка 100\IMG_20200903_1130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643050"/>
            <a:ext cx="450059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1520" y="179832"/>
            <a:ext cx="8784976" cy="6561535"/>
          </a:xfrm>
          <a:prstGeom prst="roundRect">
            <a:avLst/>
          </a:prstGeom>
          <a:solidFill>
            <a:schemeClr val="bg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Тренажер по спасению людей </a:t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колодцев и подземных сооружений</a:t>
            </a:r>
            <a:endParaRPr lang="ru-RU" sz="32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14480" y="1571612"/>
            <a:ext cx="5372100" cy="29289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95576416"/>
              </p:ext>
            </p:extLst>
          </p:nvPr>
        </p:nvGraphicFramePr>
        <p:xfrm>
          <a:off x="792901" y="4615128"/>
          <a:ext cx="7643866" cy="176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3866"/>
              </a:tblGrid>
              <a:tr h="176620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Учебном пункте реализован проект тренажера для подготовки спасателей к ликвидации аварий в коммунальных системах жизнеобеспечения, который представляет собой корпус колодца высотой 580 см и диаметром 120 см. (1), входной коллектор (2), выходной коллектор (3), задвижку (4), лестница (5),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дымогенератор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(6), аварийный выход (7), люк (8).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51520" y="179832"/>
            <a:ext cx="8784976" cy="6561535"/>
          </a:xfrm>
          <a:prstGeom prst="roundRect">
            <a:avLst/>
          </a:prstGeom>
          <a:solidFill>
            <a:schemeClr val="bg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Оздоровительный комплекс</a:t>
            </a:r>
            <a:endParaRPr lang="ru-RU" dirty="0"/>
          </a:p>
        </p:txBody>
      </p:sp>
      <p:pic>
        <p:nvPicPr>
          <p:cNvPr id="4098" name="Picture 2" descr="C:\Documents and Settings\nachuchpunkt\Рабочий стол\Учебный пункт\фотографии УП\23.06.2020\IMG-11d8e21536970e20871c296e7b49e351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3946002" cy="2786082"/>
          </a:xfrm>
          <a:prstGeom prst="rect">
            <a:avLst/>
          </a:prstGeom>
          <a:noFill/>
        </p:spPr>
      </p:pic>
      <p:pic>
        <p:nvPicPr>
          <p:cNvPr id="5" name="Picture 4" descr="C:\Documents and Settings\nachuchpunkt\Рабочий стол\Учебный пункт\фотографии УП\23.06.2020\IMG-606de47bbf5f34b1b9c18def6aedfc56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214422"/>
            <a:ext cx="423175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Documents and Settings\nachuchpunkt\Рабочий стол\Учебный пункт\фотографии УП\23.06.2020\IMG-16aa4ceb352b2b3ae0ca1dfce29ad421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071942"/>
            <a:ext cx="3626062" cy="2596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607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Историческая справка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32859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Учебный пункт УПО МВД КАССР в городе Петрозаводске был создан приказом МВД КАССР от 22.02.1980 года №036.  Изначально он был организован на базе отдельного поста по охране Петрозаводской ТЭЦ. Но в процессе работы стало ясно, что помещения отдельного поста слишком малы для проведения обучения большого количества слушателей. В результате длительной работы с градообразующими предприятиями в 1983 году было построено новое здание для учебного пункта на южной промышленной зоне с гаражом для размещения пожарной техники. В состав учебного пункта в то время входила учебная пожарная часть. 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За первые годы работы Учебного пункта в нём проходили обучение следующие категории слушателей: пожарные, инструктора пожарной профилактики, командиры отделений и начальники караулов, проводилась подготовка гражданских специалистов - пожарно-техническому минимуму обучали рабочих и служащих. В 1990-е годы учебная пожарная часть передана в ПЧ-1 г.Петрозаводска и стала отдельным постом. 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В 2007 году Учебный пункт переведён из состава Главного управления в ГУ ЦУС ФПС по РК. 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В 2010 году Учебный пункт переведён из состава ГУ ЦУС ФПС по РК в состав ФГКУ ОФПС-1 по Республике Карелия.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В 2020 году, в связи с реорганизацией, учебный пункт снова введен в состав  Главного управления МЧС России по Республике Карелия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79832"/>
            <a:ext cx="8784976" cy="6561535"/>
          </a:xfrm>
          <a:prstGeom prst="roundRect">
            <a:avLst/>
          </a:prstGeom>
          <a:solidFill>
            <a:schemeClr val="bg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179832"/>
            <a:ext cx="8784976" cy="6561535"/>
          </a:xfrm>
          <a:prstGeom prst="roundRect">
            <a:avLst/>
          </a:prstGeom>
          <a:solidFill>
            <a:schemeClr val="bg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Ж/Д полотно с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пассажирским вагоном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nachuchpunkt\Рабочий стол\Учебный пункт\фотографии УП\ВАГОН\IMG-bc0462bff0f06235d711acc0677899eb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00200"/>
            <a:ext cx="778674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57200" y="1600200"/>
            <a:ext cx="8229600" cy="2614618"/>
          </a:xfrm>
          <a:prstGeom prst="roundRect">
            <a:avLst/>
          </a:prstGeom>
          <a:solidFill>
            <a:schemeClr val="bg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00024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Планируемые к выполнению мероприятия 2021-2025 </a:t>
            </a:r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г.г.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0"/>
            <a:ext cx="8784976" cy="6741367"/>
          </a:xfrm>
          <a:prstGeom prst="roundRect">
            <a:avLst/>
          </a:prstGeom>
          <a:solidFill>
            <a:schemeClr val="bg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Оборудование футбольной площадки на территории учебного пункта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3" descr="F:\каринки\фут пол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714380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179832"/>
            <a:ext cx="8784976" cy="6561535"/>
          </a:xfrm>
          <a:prstGeom prst="roundRect">
            <a:avLst/>
          </a:prstGeom>
          <a:solidFill>
            <a:schemeClr val="bg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Воздушное судно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F:\каринки\самоле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91452"/>
            <a:ext cx="6786610" cy="44961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179832"/>
            <a:ext cx="8784976" cy="6561535"/>
          </a:xfrm>
          <a:prstGeom prst="roundRect">
            <a:avLst/>
          </a:prstGeom>
          <a:solidFill>
            <a:schemeClr val="bg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Стоянка автотранспорта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User\Рабочий стол\стоян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6840760" cy="4530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179832"/>
            <a:ext cx="8784976" cy="6561535"/>
          </a:xfrm>
          <a:prstGeom prst="roundRect">
            <a:avLst/>
          </a:prstGeom>
          <a:solidFill>
            <a:schemeClr val="bg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Пожарный водоем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В Заостровке появился пожарный водоем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857364"/>
            <a:ext cx="657229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179832"/>
            <a:ext cx="8784976" cy="6561535"/>
          </a:xfrm>
          <a:prstGeom prst="roundRect">
            <a:avLst/>
          </a:prstGeom>
          <a:solidFill>
            <a:schemeClr val="bg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14446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Тренажер по ликвидации дорожно-транспортных происшествий 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F:\каринки\тренажер ликвидация дтп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9184" y="1600200"/>
            <a:ext cx="678563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179832"/>
            <a:ext cx="8784976" cy="6561535"/>
          </a:xfrm>
          <a:prstGeom prst="roundRect">
            <a:avLst/>
          </a:prstGeom>
          <a:solidFill>
            <a:schemeClr val="bg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Ремонт гостевой комнаты</a:t>
            </a:r>
            <a:endParaRPr lang="ru-RU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9224" y="1600200"/>
            <a:ext cx="678555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1520" y="179832"/>
            <a:ext cx="8784976" cy="6561535"/>
          </a:xfrm>
          <a:prstGeom prst="roundRect">
            <a:avLst/>
          </a:prstGeom>
          <a:solidFill>
            <a:schemeClr val="bg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Уличные тренажеры</a:t>
            </a:r>
            <a:endParaRPr lang="ru-RU" dirty="0"/>
          </a:p>
        </p:txBody>
      </p:sp>
      <p:pic>
        <p:nvPicPr>
          <p:cNvPr id="4" name="Содержимое 3" descr="http://sportforce.ru/published/publicdata/SPORTF16SPORT/attachments/SC/products_pictures/photoorj00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85926"/>
            <a:ext cx="635798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179832"/>
            <a:ext cx="8784976" cy="6561535"/>
          </a:xfrm>
          <a:prstGeom prst="roundRect">
            <a:avLst/>
          </a:prstGeom>
          <a:solidFill>
            <a:schemeClr val="bg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250033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Оборудование отапливаемого манежа на две дорожки для проведения занятий и соревнований в зимнее время по пожарно-спасательному спорту  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(Штурмовая лестница)</a:t>
            </a:r>
            <a:endParaRPr lang="ru-RU" dirty="0"/>
          </a:p>
        </p:txBody>
      </p:sp>
      <p:pic>
        <p:nvPicPr>
          <p:cNvPr id="5" name="Рисунок 4" descr="мане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928934"/>
            <a:ext cx="5429288" cy="35317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1520" y="179832"/>
            <a:ext cx="8784976" cy="6561535"/>
          </a:xfrm>
          <a:prstGeom prst="roundRect">
            <a:avLst/>
          </a:prstGeom>
          <a:solidFill>
            <a:schemeClr val="bg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Преподавательский состав</a:t>
            </a:r>
            <a:endParaRPr lang="ru-RU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57158" y="1394583"/>
            <a:ext cx="832779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84513" algn="ctr"/>
              </a:tabLst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Начальник учебного пункта: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подполковник внутренней службы  Гусев Леонид Валерьевич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84513" algn="ctr"/>
              </a:tabLst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Заместитель начальника учебного пункта: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лейтенант внутренней службы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Джелилова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84513" algn="ctr"/>
              </a:tabLst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Екатерина Николаевна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84513" algn="ctr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Телефон АТС: (8142) 52-60-71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84513" algn="ctr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Электронная почта УП: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uch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punkt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mchsrk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@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mail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84513" algn="ctr"/>
              </a:tabLst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Образование: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высшее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84513" algn="ctr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Преподаватели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спецдисциплин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84513" algn="ctr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Шаглин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Андрей Анатольевич;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84513" algn="ctr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Фендриков Максим Сергеевич.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42910" y="3857628"/>
          <a:ext cx="7929619" cy="2097786"/>
        </p:xfrm>
        <a:graphic>
          <a:graphicData uri="http://schemas.openxmlformats.org/drawingml/2006/table">
            <a:tbl>
              <a:tblPr/>
              <a:tblGrid>
                <a:gridCol w="3734921"/>
                <a:gridCol w="686610"/>
                <a:gridCol w="679632"/>
                <a:gridCol w="679632"/>
                <a:gridCol w="734596"/>
                <a:gridCol w="734596"/>
                <a:gridCol w="679632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Calibri"/>
                        </a:rPr>
                        <a:t>                                                            Наименование УП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Calibri"/>
                        </a:rPr>
                        <a:t>Штатная численность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Calibri"/>
                        </a:rPr>
                        <a:t>Списочная численность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6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Calibri"/>
                        </a:rPr>
                        <a:t>сотрудники 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Calibri"/>
                        </a:rPr>
                        <a:t>работники 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Calibri"/>
                        </a:rPr>
                        <a:t>всего 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Calibri"/>
                        </a:rPr>
                        <a:t>сотрудники 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Calibri"/>
                        </a:rPr>
                        <a:t>работники 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Calibri"/>
                        </a:rPr>
                        <a:t>всего 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Calibri"/>
                        </a:rPr>
                        <a:t>Учебный пункт ФПС ГПС Главного управления МЧС России по Республике Карелия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Calibri"/>
                        </a:rPr>
                        <a:t>3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Calibri"/>
                        </a:rPr>
                        <a:t>2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Calibri"/>
                        </a:rPr>
                        <a:t>5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Calibri"/>
                        </a:rPr>
                        <a:t>3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Calibri"/>
                        </a:rPr>
                        <a:t>2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Calibri"/>
                        </a:rPr>
                        <a:t>5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179832"/>
            <a:ext cx="8784976" cy="6561535"/>
          </a:xfrm>
          <a:prstGeom prst="roundRect">
            <a:avLst/>
          </a:prstGeom>
          <a:solidFill>
            <a:schemeClr val="bg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состоянию на 01.01.2021 года: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Проведены работы силами 1 пожарно-спасательного отряда по отсыпке и обустройству волейбольной площадки, уложен искусственный газон. Введена в эксплуатацию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Проведена работа по обустройству 100 метровой полосы препятствий, уложен искусственный газон. Введена в эксплуатацию;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Управлением организации пожаротушения и проведения аварийно-спасательных работ Главного управления МЧС России по Республике Карелия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проведена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 по доставке пассажирского железнодорожного вагона на железнодорожное полотно учебного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пункта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Завершено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строительство оздоровительного комплекса учебного пункта. Работы проведены силами учебного пункта. Введен в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эксплуатацию.;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Завершен монтаж тренажера по спасанию людей из люков колодцев;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Силами учебного пункта произведен ремонт центрального входа и обустройство прилегающей территории;</a:t>
            </a:r>
          </a:p>
          <a:p>
            <a:pPr algn="just"/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179832"/>
            <a:ext cx="8784976" cy="6561535"/>
          </a:xfrm>
          <a:prstGeom prst="roundRect">
            <a:avLst/>
          </a:prstGeom>
          <a:solidFill>
            <a:schemeClr val="bg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Проводится работа по отсыпке территории учебного полигона с последующим размещением мини-футбольного поля с искусственным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газоном;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2021-2022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гг.. планируется реконструкция имеющегося учебного пожарного водоема с увеличением его объема с 3м3 до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м3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2021 году будет произведен ремонт в гостевых комнатах;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2021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спланировано завершение ремонта 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гостевых комнат ;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2021-2022 г.г. планируется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установка уличных тренажеров на территории подразделения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2021-2022 г.г. спланировано  обустройство  стоянки автомобилей участников соревнований;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2022-2025 г.г. спланирована установка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фюзеляжа самолета для  отработки тушения пожара воздушного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судна;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целях осуществления непрерывной подготовки личного состава, а также сборной команды Республики Карелия по пожарно-спасательному спорту в дисциплине – «Штурмовая лестница» необходимо оборудование отапливаемого манежа, в виде пристройки к существующей учебной башне здания пожарного депо (учебного пункта). Ориентировочная стоимость работ 20 млн. рублей.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План-схема Учебного пункта по состоянию на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01.01.2020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8" y="1556792"/>
            <a:ext cx="8814164" cy="499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187624" y="3861048"/>
            <a:ext cx="201622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пункт ФПС ГПС </a:t>
            </a:r>
          </a:p>
          <a:p>
            <a:pPr algn="ctr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ПСО ФПС ГПС </a:t>
            </a:r>
          </a:p>
          <a:p>
            <a:pPr algn="ctr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Главного управления МЧС России </a:t>
            </a:r>
          </a:p>
          <a:p>
            <a:pPr algn="ctr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Республики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Карелия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179832"/>
            <a:ext cx="8784976" cy="6561535"/>
          </a:xfrm>
          <a:prstGeom prst="roundRect">
            <a:avLst/>
          </a:prstGeom>
          <a:solidFill>
            <a:schemeClr val="bg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85884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Башни ГДЗС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7" name="Picture 5" descr="Y:\Обмен\УП\ФОТО Учебный пункт\Фотоальбом Учебный пункт Карелия\DSC_08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87836" y="238660"/>
            <a:ext cx="8784976" cy="6489528"/>
          </a:xfrm>
          <a:prstGeom prst="roundRect">
            <a:avLst/>
          </a:prstGeom>
          <a:solidFill>
            <a:schemeClr val="bg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Огневой симулятор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Y:\Обмен\УП\ФОТО Учебный пункт\Фотоальбом Учебный пункт Карелия\Изображение 7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5644" y="1357299"/>
            <a:ext cx="4136004" cy="2714644"/>
          </a:xfrm>
          <a:prstGeom prst="rect">
            <a:avLst/>
          </a:prstGeom>
          <a:noFill/>
        </p:spPr>
      </p:pic>
      <p:pic>
        <p:nvPicPr>
          <p:cNvPr id="4" name="Picture 2" descr="C:\Documents and Settings\nachuchpunkt\Рабочий стол\Учебный пункт\Учебный пункт\ФОТО Учебный пункт\Фотоальбом Учебный пункт Карелия\Изображение 7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357299"/>
            <a:ext cx="425172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57200" y="4293096"/>
            <a:ext cx="8404448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Огневой тренажер предназначен для обучения личного состава газодымозащитной службы приемам  тушения пожаров в закрытых помещениях в условиях высоких температур и дальнейшего  практического применения знаний, умений и навыков, полученных в процессе тренировок, в реальных условиях по тушению пожаров и АСР в НДС.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179832"/>
            <a:ext cx="8784976" cy="6561535"/>
          </a:xfrm>
          <a:prstGeom prst="roundRect">
            <a:avLst/>
          </a:prstGeom>
          <a:solidFill>
            <a:schemeClr val="bg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Атакующий симулятор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196752"/>
            <a:ext cx="6912768" cy="4188524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457200" y="5445224"/>
            <a:ext cx="8363272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«Атакующий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симулятор,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 «базовый», также дополнительно к нему присоединены контейнеры, где расположены места для локальных очагов пожара, передвижные перегородки, модули и препятствия для изменения планировки.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179832"/>
            <a:ext cx="8784976" cy="6561535"/>
          </a:xfrm>
          <a:prstGeom prst="roundRect">
            <a:avLst/>
          </a:prstGeom>
          <a:solidFill>
            <a:schemeClr val="bg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Тренажер АХОВ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Y:\Обмен\УП\ФОТО Учебный пункт\IMG_91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51520" y="179832"/>
            <a:ext cx="8784976" cy="6561535"/>
          </a:xfrm>
          <a:prstGeom prst="roundRect">
            <a:avLst/>
          </a:prstGeom>
          <a:solidFill>
            <a:schemeClr val="bg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Передвижная ТДК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Y:\Обмен\УП\ФОТО Учебный пункт\Фотоальбом Учебный пункт Карелия\DSC_08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9"/>
            <a:ext cx="4214842" cy="2714643"/>
          </a:xfrm>
          <a:prstGeom prst="rect">
            <a:avLst/>
          </a:prstGeom>
          <a:noFill/>
        </p:spPr>
      </p:pic>
      <p:pic>
        <p:nvPicPr>
          <p:cNvPr id="5" name="Picture 2" descr="C:\Documents and Settings\nachuchpunkt\Рабочий стол\Учебный пункт\Учебный пункт\ФОТО Учебный пункт\Фотоальбом Учебный пункт Карелия\Изображение 8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071942"/>
            <a:ext cx="4100521" cy="247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654</Words>
  <Application>Microsoft Office PowerPoint</Application>
  <PresentationFormat>Экран (4:3)</PresentationFormat>
  <Paragraphs>92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 </vt:lpstr>
      <vt:lpstr>Историческая справка</vt:lpstr>
      <vt:lpstr>Преподавательский состав</vt:lpstr>
      <vt:lpstr>План-схема Учебного пункта по состоянию на 01.01.2020 года</vt:lpstr>
      <vt:lpstr>Башни ГДЗС </vt:lpstr>
      <vt:lpstr>Огневой симулятор</vt:lpstr>
      <vt:lpstr>Атакующий симулятор</vt:lpstr>
      <vt:lpstr>Тренажер АХОВ</vt:lpstr>
      <vt:lpstr>Передвижная ТДК</vt:lpstr>
      <vt:lpstr>Огневая полоса ППП</vt:lpstr>
      <vt:lpstr>Учебная башня</vt:lpstr>
      <vt:lpstr>Слайд 12</vt:lpstr>
      <vt:lpstr>План-схема Учебного пункта на 2020-2025 года</vt:lpstr>
      <vt:lpstr>Слайд 14</vt:lpstr>
      <vt:lpstr>Реконструкция  центрального входа</vt:lpstr>
      <vt:lpstr>Оборудование волейбольной площадки на территории учебного пункта </vt:lpstr>
      <vt:lpstr>Полоса препятствий</vt:lpstr>
      <vt:lpstr>Тренажер по спасению людей  из колодцев и подземных сооружений</vt:lpstr>
      <vt:lpstr>Оздоровительный комплекс</vt:lpstr>
      <vt:lpstr>Ж/Д полотно с пассажирским вагоном</vt:lpstr>
      <vt:lpstr>Слайд 21</vt:lpstr>
      <vt:lpstr>Оборудование футбольной площадки на территории учебного пункта</vt:lpstr>
      <vt:lpstr>Воздушное судно</vt:lpstr>
      <vt:lpstr>Стоянка автотранспорта</vt:lpstr>
      <vt:lpstr>Пожарный водоем</vt:lpstr>
      <vt:lpstr>Тренажер по ликвидации дорожно-транспортных происшествий </vt:lpstr>
      <vt:lpstr>Ремонт гостевой комнаты</vt:lpstr>
      <vt:lpstr>Уличные тренажеры</vt:lpstr>
      <vt:lpstr>Слайд 29</vt:lpstr>
      <vt:lpstr>Пояснительная записка</vt:lpstr>
      <vt:lpstr>Пояснительная записка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Пропаганда МЧС</dc:creator>
  <cp:lastModifiedBy>nachuchpunkt</cp:lastModifiedBy>
  <cp:revision>125</cp:revision>
  <dcterms:created xsi:type="dcterms:W3CDTF">2015-07-17T08:59:09Z</dcterms:created>
  <dcterms:modified xsi:type="dcterms:W3CDTF">2021-01-25T10:49:55Z</dcterms:modified>
</cp:coreProperties>
</file>